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93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87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5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10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7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94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52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48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3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62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75A33-8AFF-41F8-8F55-9D1D32E4797C}" type="datetimeFigureOut">
              <a:rPr lang="cs-CZ" smtClean="0"/>
              <a:t>11. 2. 2017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58B1-FDC9-47CA-AABB-89EBDB6E5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74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Organizace požární ochrany v 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55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738"/>
            <a:ext cx="10429568" cy="67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3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55" y="0"/>
            <a:ext cx="10223090" cy="68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6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Organizace jednotek požární ochrany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34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21" y="108880"/>
            <a:ext cx="9038014" cy="646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1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72" y="159159"/>
            <a:ext cx="9729895" cy="66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8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99" y="0"/>
            <a:ext cx="9690565" cy="66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44" y="365125"/>
            <a:ext cx="10058111" cy="536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1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77" y="365125"/>
            <a:ext cx="9742833" cy="64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6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35" y="183509"/>
            <a:ext cx="10173929" cy="66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4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68" y="133293"/>
            <a:ext cx="9565851" cy="65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8322"/>
            <a:ext cx="8898194" cy="66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795"/>
            <a:ext cx="10626213" cy="63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87" y="140024"/>
            <a:ext cx="9495503" cy="65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68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8" y="158233"/>
            <a:ext cx="9939478" cy="65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88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45" y="0"/>
            <a:ext cx="9782161" cy="66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70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26" y="134351"/>
            <a:ext cx="9500131" cy="66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0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Plošné pokrytí jednotkami PO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9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10" y="156514"/>
            <a:ext cx="10212180" cy="64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55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18" y="0"/>
            <a:ext cx="9788888" cy="67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64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29" y="149460"/>
            <a:ext cx="9556019" cy="65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73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64" y="288420"/>
            <a:ext cx="10826336" cy="63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6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49" y="0"/>
            <a:ext cx="9645445" cy="653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23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09" y="164068"/>
            <a:ext cx="10431091" cy="669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09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90" y="97065"/>
            <a:ext cx="9652819" cy="65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20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Vnitřní organizace jednotek PO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777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61" y="0"/>
            <a:ext cx="10341077" cy="66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85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71" y="153626"/>
            <a:ext cx="10871292" cy="52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66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06" y="115636"/>
            <a:ext cx="9947787" cy="67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14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84" y="102870"/>
            <a:ext cx="9908458" cy="66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56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695"/>
            <a:ext cx="10515600" cy="52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84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5272"/>
            <a:ext cx="10515600" cy="62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7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90" y="0"/>
            <a:ext cx="9957619" cy="68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13" y="152912"/>
            <a:ext cx="9615013" cy="67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40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Zásahový obvod jednotky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02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275" y="218407"/>
            <a:ext cx="9569358" cy="66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74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požární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Hydranty:</a:t>
            </a:r>
          </a:p>
          <a:p>
            <a:pPr lvl="1"/>
            <a:r>
              <a:rPr lang="cs-CZ" dirty="0" smtClean="0"/>
              <a:t>U koupaliště Pohoda</a:t>
            </a:r>
          </a:p>
          <a:p>
            <a:pPr lvl="1"/>
            <a:r>
              <a:rPr lang="cs-CZ" dirty="0" smtClean="0"/>
              <a:t>U staré hasičské zbrojnice – čp. 21</a:t>
            </a:r>
          </a:p>
          <a:p>
            <a:pPr lvl="1"/>
            <a:r>
              <a:rPr lang="cs-CZ" dirty="0" smtClean="0"/>
              <a:t>čp. 396 – Jindřich Bulín</a:t>
            </a:r>
          </a:p>
          <a:p>
            <a:pPr lvl="1"/>
            <a:r>
              <a:rPr lang="cs-CZ" dirty="0" smtClean="0"/>
              <a:t>čp. 216 – Jan Molík</a:t>
            </a:r>
          </a:p>
          <a:p>
            <a:r>
              <a:rPr lang="cs-CZ" dirty="0" smtClean="0"/>
              <a:t>Vodní plochy:</a:t>
            </a:r>
          </a:p>
          <a:p>
            <a:pPr lvl="1"/>
            <a:r>
              <a:rPr lang="cs-CZ" dirty="0" smtClean="0"/>
              <a:t>Rybník Mlýnek</a:t>
            </a:r>
          </a:p>
          <a:p>
            <a:pPr lvl="1"/>
            <a:r>
              <a:rPr lang="cs-CZ" dirty="0" smtClean="0"/>
              <a:t>Těžební jámy – kaolínka</a:t>
            </a:r>
          </a:p>
          <a:p>
            <a:pPr lvl="1"/>
            <a:r>
              <a:rPr lang="cs-CZ" dirty="0" smtClean="0"/>
              <a:t>Statek – požární nádrž</a:t>
            </a:r>
          </a:p>
          <a:p>
            <a:pPr lvl="1"/>
            <a:r>
              <a:rPr lang="cs-CZ" dirty="0" smtClean="0"/>
              <a:t>Skládka komunálního odpadu – záchytné nádrže</a:t>
            </a:r>
          </a:p>
          <a:p>
            <a:pPr lvl="1"/>
            <a:r>
              <a:rPr lang="cs-CZ" dirty="0" smtClean="0"/>
              <a:t>Koupaliště Pohoda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641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Komunikace v JPO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050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82" y="15659"/>
            <a:ext cx="9880826" cy="67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14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93" y="-1"/>
            <a:ext cx="10185284" cy="67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2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23" y="68825"/>
            <a:ext cx="9978407" cy="6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5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98" y="88490"/>
            <a:ext cx="10483111" cy="66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79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50" y="167148"/>
            <a:ext cx="10700598" cy="65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16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2" y="206478"/>
            <a:ext cx="11383925" cy="641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9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92980"/>
            <a:ext cx="9200535" cy="6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11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48" y="57462"/>
            <a:ext cx="9887703" cy="66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1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80" y="134591"/>
            <a:ext cx="10353078" cy="44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3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92" y="137653"/>
            <a:ext cx="10863218" cy="6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70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43" y="137652"/>
            <a:ext cx="10837027" cy="66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61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35" y="35952"/>
            <a:ext cx="9694607" cy="67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767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6" y="176981"/>
            <a:ext cx="10793719" cy="65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208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68" y="0"/>
            <a:ext cx="9399243" cy="6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99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04" y="23387"/>
            <a:ext cx="9615948" cy="66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314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66" y="67901"/>
            <a:ext cx="9134166" cy="67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40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4" y="43950"/>
            <a:ext cx="9271820" cy="67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21" y="0"/>
            <a:ext cx="10465386" cy="66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27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19" y="64985"/>
            <a:ext cx="10166555" cy="676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55" y="0"/>
            <a:ext cx="9989046" cy="67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0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93" y="69610"/>
            <a:ext cx="10016613" cy="65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1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179"/>
            <a:ext cx="10515600" cy="662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568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72</Words>
  <Application>Microsoft Office PowerPoint</Application>
  <PresentationFormat>Širokoúhlá obrazovka</PresentationFormat>
  <Paragraphs>18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Motiv Office</vt:lpstr>
      <vt:lpstr>Organizace požární ochrany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Organizace jednotek požární ochrany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Plošné pokrytí jednotkami PO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Vnitřní organizace jednotek PO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Zásahový obvod jednotky</vt:lpstr>
      <vt:lpstr>Prezentace aplikace PowerPoint</vt:lpstr>
      <vt:lpstr>Zdroje požární vody</vt:lpstr>
      <vt:lpstr>Komunikace v JPO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Tomášek</dc:creator>
  <cp:lastModifiedBy>Lukáš Tomášek</cp:lastModifiedBy>
  <cp:revision>32</cp:revision>
  <dcterms:created xsi:type="dcterms:W3CDTF">2017-02-11T13:08:58Z</dcterms:created>
  <dcterms:modified xsi:type="dcterms:W3CDTF">2017-02-11T14:45:06Z</dcterms:modified>
</cp:coreProperties>
</file>